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entury Gothic" panose="020B0502020202020204" pitchFamily="34" charset="0"/>
      <p:regular r:id="rId52"/>
      <p:bold r:id="rId53"/>
      <p:italic r:id="rId54"/>
      <p:boldItalic r:id="rId55"/>
    </p:embeddedFont>
    <p:embeddedFont>
      <p:font typeface="Palatino Linotype" panose="02040502050505030304" pitchFamily="18" charset="0"/>
      <p:regular r:id="rId56"/>
      <p:bold r:id="rId57"/>
      <p:italic r:id="rId58"/>
      <p:boldItalic r:id="rId59"/>
    </p:embeddedFont>
    <p:embeddedFont>
      <p:font typeface="Segoe UI Historic" panose="020B0502040204020203" pitchFamily="34" charset="0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1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customschemas.google.com/relationships/presentationmetadata" Target="meta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271" TargetMode="External"/><Relationship Id="rId5" Type="http://schemas.openxmlformats.org/officeDocument/2006/relationships/hyperlink" Target="https://reformatus.hu/hittan/" TargetMode="External"/><Relationship Id="rId4" Type="http://schemas.openxmlformats.org/officeDocument/2006/relationships/hyperlink" Target="http://rpi.reformatus.hu/sites/default/files/interaktiv_tankonyvek/1/TARTALOM/index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6" name="Google Shape;1086;p1"/>
          <p:cNvCxnSpPr/>
          <p:nvPr/>
        </p:nvCxnSpPr>
        <p:spPr>
          <a:xfrm flipH="1">
            <a:off x="7863800" y="6912875"/>
            <a:ext cx="73200" cy="16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3"/>
          <p:cNvSpPr txBox="1"/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kattintva az 1. osztályos digitális hittankönyv leckéit láthatják. </a:t>
            </a:r>
            <a:endParaRPr/>
          </a:p>
        </p:txBody>
      </p:sp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8171383" y="4816360"/>
            <a:ext cx="3464704" cy="1474840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hittan.info oldalon</a:t>
            </a: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</a:pPr>
            <a:endParaRPr sz="2800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neve:</a:t>
            </a:r>
            <a:endParaRPr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Budapest-Zuglói Református Egyházközség</a:t>
            </a:r>
            <a:endParaRPr dirty="0"/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Budapest, 1149, Limanova tér 9-11.</a:t>
            </a:r>
          </a:p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dirty="0"/>
              <a:t>Templomunk </a:t>
            </a:r>
            <a:r>
              <a:rPr lang="hu-HU" err="1"/>
              <a:t>címe</a:t>
            </a:r>
            <a:r>
              <a:rPr lang="hu-HU"/>
              <a:t>:1145, Róna </a:t>
            </a:r>
            <a:r>
              <a:rPr lang="hu-HU" dirty="0"/>
              <a:t>u.197-199.</a:t>
            </a:r>
            <a:endParaRPr dirty="0"/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3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2224948" y="3021926"/>
            <a:ext cx="78486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tanulunk… </a:t>
            </a:r>
            <a:endParaRPr sz="2800" b="0" i="0" u="none" strike="noStrike" cap="none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4" name="Google Shape;1314;p24"/>
          <p:cNvPicPr preferRelativeResize="0"/>
          <p:nvPr/>
        </p:nvPicPr>
        <p:blipFill rotWithShape="1">
          <a:blip r:embed="rId3">
            <a:alphaModFix/>
          </a:blip>
          <a:srcRect l="12442" t="3286" r="8920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24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Jeruzsálembe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bevonult.</a:t>
            </a:r>
            <a:endParaRPr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/>
              <a:t>Hit- és erkölcstan vagy etika?</a:t>
            </a:r>
            <a:endParaRPr/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09071" y="3846246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/>
          <p:nvPr/>
        </p:nvSpPr>
        <p:spPr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-173928" y="4734382"/>
            <a:ext cx="11646310" cy="1938952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Egyházközség telefonszáma/ e-mail címe: 06 72 314 638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2400" dirty="0">
                <a:solidFill>
                  <a:srgbClr val="050505"/>
                </a:solidFill>
                <a:latin typeface="Segoe UI Historic" panose="020B0502040204020203" pitchFamily="34" charset="0"/>
                <a:ea typeface="Arial"/>
                <a:cs typeface="Arial"/>
                <a:sym typeface="Arial"/>
              </a:rPr>
              <a:t>neemethn@gmail.com</a:t>
            </a:r>
            <a:endParaRPr lang="hu-HU" sz="2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Hittanoktató telefonszáma/ e-mail címe: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06 30 225 0235 </a:t>
            </a:r>
            <a:r>
              <a:rPr lang="hu-HU" sz="3200" b="0" i="0" u="none" strike="noStrike" cap="none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omboli.erika@</a:t>
            </a:r>
            <a:r>
              <a:rPr lang="hu-HU" sz="3200" b="0" i="0" u="none" strike="noStrike" cap="none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gmail</a:t>
            </a: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.com</a:t>
            </a: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Miért a református hit- és erkölcstan?</a:t>
            </a:r>
            <a:endParaRPr/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1185</Words>
  <Application>Microsoft Office PowerPoint</Application>
  <PresentationFormat>Szélesvásznú</PresentationFormat>
  <Paragraphs>159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4" baseType="lpstr">
      <vt:lpstr>Times New Roman</vt:lpstr>
      <vt:lpstr>Calibri</vt:lpstr>
      <vt:lpstr>Arial</vt:lpstr>
      <vt:lpstr>Courier New</vt:lpstr>
      <vt:lpstr>Noto Sans Symbols</vt:lpstr>
      <vt:lpstr>Palatino Linotype</vt:lpstr>
      <vt:lpstr>Segoe UI Historic</vt:lpstr>
      <vt:lpstr>Century Gothic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Hanzelné Lovász Valéria</cp:lastModifiedBy>
  <cp:revision>4</cp:revision>
  <dcterms:created xsi:type="dcterms:W3CDTF">2021-02-10T09:32:12Z</dcterms:created>
  <dcterms:modified xsi:type="dcterms:W3CDTF">2023-03-20T07:58:41Z</dcterms:modified>
</cp:coreProperties>
</file>